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FD90D-D0FF-44D6-9116-025C346BAE52}" type="datetimeFigureOut">
              <a:rPr lang="en-US" smtClean="0"/>
              <a:t>6/12/2008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C7CEB-E4C6-43E5-BE0B-1CA5EE02C6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3200400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1-12 multiple choice. </a:t>
            </a:r>
            <a:r>
              <a:rPr lang="en-US" sz="2800" dirty="0" smtClean="0"/>
              <a:t>Pick the best answer. </a:t>
            </a:r>
            <a:r>
              <a:rPr lang="en-US" sz="2800" dirty="0" smtClean="0"/>
              <a:t>13-20 answer in complete sentences. Extra credit if you put a smiley face on your paper.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2400" y="1066800"/>
            <a:ext cx="86105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Above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12000" b="1" dirty="0" smtClean="0">
                <a:ln w="24500" cmpd="dbl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Quiz Time!!!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KKONNICK</dc:creator>
  <cp:lastModifiedBy>KKONNICK</cp:lastModifiedBy>
  <cp:revision>2</cp:revision>
  <dcterms:created xsi:type="dcterms:W3CDTF">2008-06-12T13:52:37Z</dcterms:created>
  <dcterms:modified xsi:type="dcterms:W3CDTF">2008-06-12T14:05:04Z</dcterms:modified>
</cp:coreProperties>
</file>